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8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7114D-918F-4701-9E76-9C0EEB402B0C}" v="8" dt="2020-01-24T15:25:12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 Courriere" userId="b7625986d8cb65f9" providerId="LiveId" clId="{7C97114D-918F-4701-9E76-9C0EEB402B0C}"/>
    <pc:docChg chg="custSel addSld delSld modSld">
      <pc:chgData name="Henri Courriere" userId="b7625986d8cb65f9" providerId="LiveId" clId="{7C97114D-918F-4701-9E76-9C0EEB402B0C}" dt="2020-01-24T15:25:38.733" v="165" actId="1076"/>
      <pc:docMkLst>
        <pc:docMk/>
      </pc:docMkLst>
      <pc:sldChg chg="add del">
        <pc:chgData name="Henri Courriere" userId="b7625986d8cb65f9" providerId="LiveId" clId="{7C97114D-918F-4701-9E76-9C0EEB402B0C}" dt="2020-01-24T15:10:15.059" v="12" actId="2696"/>
        <pc:sldMkLst>
          <pc:docMk/>
          <pc:sldMk cId="2720486826" sldId="256"/>
        </pc:sldMkLst>
      </pc:sldChg>
      <pc:sldChg chg="modSp add">
        <pc:chgData name="Henri Courriere" userId="b7625986d8cb65f9" providerId="LiveId" clId="{7C97114D-918F-4701-9E76-9C0EEB402B0C}" dt="2020-01-24T15:11:16.442" v="23" actId="122"/>
        <pc:sldMkLst>
          <pc:docMk/>
          <pc:sldMk cId="0" sldId="257"/>
        </pc:sldMkLst>
        <pc:spChg chg="mod">
          <ac:chgData name="Henri Courriere" userId="b7625986d8cb65f9" providerId="LiveId" clId="{7C97114D-918F-4701-9E76-9C0EEB402B0C}" dt="2020-01-24T15:11:16.442" v="23" actId="122"/>
          <ac:spMkLst>
            <pc:docMk/>
            <pc:sldMk cId="0" sldId="257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1:43.833" v="31" actId="122"/>
        <pc:sldMkLst>
          <pc:docMk/>
          <pc:sldMk cId="0" sldId="258"/>
        </pc:sldMkLst>
        <pc:spChg chg="mod">
          <ac:chgData name="Henri Courriere" userId="b7625986d8cb65f9" providerId="LiveId" clId="{7C97114D-918F-4701-9E76-9C0EEB402B0C}" dt="2020-01-24T15:11:43.833" v="31" actId="122"/>
          <ac:spMkLst>
            <pc:docMk/>
            <pc:sldMk cId="0" sldId="258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1:41.552" v="30" actId="14100"/>
          <ac:picMkLst>
            <pc:docMk/>
            <pc:sldMk cId="0" sldId="258"/>
            <ac:picMk id="23554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2:04.927" v="37" actId="1076"/>
        <pc:sldMkLst>
          <pc:docMk/>
          <pc:sldMk cId="0" sldId="259"/>
        </pc:sldMkLst>
        <pc:spChg chg="mod">
          <ac:chgData name="Henri Courriere" userId="b7625986d8cb65f9" providerId="LiveId" clId="{7C97114D-918F-4701-9E76-9C0EEB402B0C}" dt="2020-01-24T15:11:55.802" v="34" actId="14100"/>
          <ac:spMkLst>
            <pc:docMk/>
            <pc:sldMk cId="0" sldId="259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2:04.927" v="37" actId="1076"/>
          <ac:picMkLst>
            <pc:docMk/>
            <pc:sldMk cId="0" sldId="259"/>
            <ac:picMk id="22530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20:20.249" v="155" actId="14100"/>
        <pc:sldMkLst>
          <pc:docMk/>
          <pc:sldMk cId="0" sldId="260"/>
        </pc:sldMkLst>
        <pc:spChg chg="mod">
          <ac:chgData name="Henri Courriere" userId="b7625986d8cb65f9" providerId="LiveId" clId="{7C97114D-918F-4701-9E76-9C0EEB402B0C}" dt="2020-01-24T15:12:15.536" v="39" actId="20577"/>
          <ac:spMkLst>
            <pc:docMk/>
            <pc:sldMk cId="0" sldId="260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20:20.249" v="155" actId="14100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Henri Courriere" userId="b7625986d8cb65f9" providerId="LiveId" clId="{7C97114D-918F-4701-9E76-9C0EEB402B0C}" dt="2020-01-24T15:20:16.186" v="154" actId="1076"/>
          <ac:picMkLst>
            <pc:docMk/>
            <pc:sldMk cId="0" sldId="260"/>
            <ac:picMk id="5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2:21.551" v="40" actId="122"/>
        <pc:sldMkLst>
          <pc:docMk/>
          <pc:sldMk cId="0" sldId="261"/>
        </pc:sldMkLst>
        <pc:spChg chg="mod">
          <ac:chgData name="Henri Courriere" userId="b7625986d8cb65f9" providerId="LiveId" clId="{7C97114D-918F-4701-9E76-9C0EEB402B0C}" dt="2020-01-24T15:12:21.551" v="40" actId="122"/>
          <ac:spMkLst>
            <pc:docMk/>
            <pc:sldMk cId="0" sldId="261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2:43.973" v="46" actId="1076"/>
        <pc:sldMkLst>
          <pc:docMk/>
          <pc:sldMk cId="0" sldId="262"/>
        </pc:sldMkLst>
        <pc:spChg chg="mod">
          <ac:chgData name="Henri Courriere" userId="b7625986d8cb65f9" providerId="LiveId" clId="{7C97114D-918F-4701-9E76-9C0EEB402B0C}" dt="2020-01-24T15:12:34.661" v="43" actId="14100"/>
          <ac:spMkLst>
            <pc:docMk/>
            <pc:sldMk cId="0" sldId="262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2:43.973" v="46" actId="1076"/>
          <ac:picMkLst>
            <pc:docMk/>
            <pc:sldMk cId="0" sldId="262"/>
            <ac:picMk id="4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20:38.108" v="156" actId="20577"/>
        <pc:sldMkLst>
          <pc:docMk/>
          <pc:sldMk cId="0" sldId="263"/>
        </pc:sldMkLst>
        <pc:spChg chg="mod">
          <ac:chgData name="Henri Courriere" userId="b7625986d8cb65f9" providerId="LiveId" clId="{7C97114D-918F-4701-9E76-9C0EEB402B0C}" dt="2020-01-24T15:20:38.108" v="156" actId="20577"/>
          <ac:spMkLst>
            <pc:docMk/>
            <pc:sldMk cId="0" sldId="263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3:00.320" v="52" actId="1076"/>
          <ac:picMkLst>
            <pc:docMk/>
            <pc:sldMk cId="0" sldId="263"/>
            <ac:picMk id="18434" creationId="{00000000-0000-0000-0000-000000000000}"/>
          </ac:picMkLst>
        </pc:picChg>
      </pc:sldChg>
      <pc:sldChg chg="addSp modSp add">
        <pc:chgData name="Henri Courriere" userId="b7625986d8cb65f9" providerId="LiveId" clId="{7C97114D-918F-4701-9E76-9C0EEB402B0C}" dt="2020-01-24T15:25:38.733" v="165" actId="1076"/>
        <pc:sldMkLst>
          <pc:docMk/>
          <pc:sldMk cId="0" sldId="264"/>
        </pc:sldMkLst>
        <pc:spChg chg="mod">
          <ac:chgData name="Henri Courriere" userId="b7625986d8cb65f9" providerId="LiveId" clId="{7C97114D-918F-4701-9E76-9C0EEB402B0C}" dt="2020-01-24T15:13:13.945" v="57" actId="122"/>
          <ac:spMkLst>
            <pc:docMk/>
            <pc:sldMk cId="0" sldId="264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25:38.733" v="165" actId="1076"/>
          <ac:picMkLst>
            <pc:docMk/>
            <pc:sldMk cId="0" sldId="264"/>
            <ac:picMk id="4" creationId="{00000000-0000-0000-0000-000000000000}"/>
          </ac:picMkLst>
        </pc:picChg>
        <pc:picChg chg="add mod">
          <ac:chgData name="Henri Courriere" userId="b7625986d8cb65f9" providerId="LiveId" clId="{7C97114D-918F-4701-9E76-9C0EEB402B0C}" dt="2020-01-24T15:25:36.030" v="164" actId="1076"/>
          <ac:picMkLst>
            <pc:docMk/>
            <pc:sldMk cId="0" sldId="264"/>
            <ac:picMk id="5" creationId="{6EE87844-ECB4-4ADC-B1BD-925BD00E839E}"/>
          </ac:picMkLst>
        </pc:picChg>
      </pc:sldChg>
      <pc:sldChg chg="modSp add">
        <pc:chgData name="Henri Courriere" userId="b7625986d8cb65f9" providerId="LiveId" clId="{7C97114D-918F-4701-9E76-9C0EEB402B0C}" dt="2020-01-24T15:13:30.246" v="62" actId="20577"/>
        <pc:sldMkLst>
          <pc:docMk/>
          <pc:sldMk cId="0" sldId="265"/>
        </pc:sldMkLst>
        <pc:spChg chg="mod">
          <ac:chgData name="Henri Courriere" userId="b7625986d8cb65f9" providerId="LiveId" clId="{7C97114D-918F-4701-9E76-9C0EEB402B0C}" dt="2020-01-24T15:13:30.246" v="62" actId="20577"/>
          <ac:spMkLst>
            <pc:docMk/>
            <pc:sldMk cId="0" sldId="265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4:36.673" v="65" actId="14100"/>
        <pc:sldMkLst>
          <pc:docMk/>
          <pc:sldMk cId="0" sldId="266"/>
        </pc:sldMkLst>
        <pc:spChg chg="mod">
          <ac:chgData name="Henri Courriere" userId="b7625986d8cb65f9" providerId="LiveId" clId="{7C97114D-918F-4701-9E76-9C0EEB402B0C}" dt="2020-01-24T15:14:36.673" v="65" actId="14100"/>
          <ac:spMkLst>
            <pc:docMk/>
            <pc:sldMk cId="0" sldId="266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4:51.783" v="76" actId="27636"/>
        <pc:sldMkLst>
          <pc:docMk/>
          <pc:sldMk cId="0" sldId="267"/>
        </pc:sldMkLst>
        <pc:spChg chg="mod">
          <ac:chgData name="Henri Courriere" userId="b7625986d8cb65f9" providerId="LiveId" clId="{7C97114D-918F-4701-9E76-9C0EEB402B0C}" dt="2020-01-24T15:14:51.783" v="76" actId="27636"/>
          <ac:spMkLst>
            <pc:docMk/>
            <pc:sldMk cId="0" sldId="267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5:12.954" v="80" actId="14100"/>
        <pc:sldMkLst>
          <pc:docMk/>
          <pc:sldMk cId="0" sldId="268"/>
        </pc:sldMkLst>
        <pc:spChg chg="mod">
          <ac:chgData name="Henri Courriere" userId="b7625986d8cb65f9" providerId="LiveId" clId="{7C97114D-918F-4701-9E76-9C0EEB402B0C}" dt="2020-01-24T15:15:12.954" v="80" actId="14100"/>
          <ac:spMkLst>
            <pc:docMk/>
            <pc:sldMk cId="0" sldId="268"/>
            <ac:spMk id="2" creationId="{00000000-0000-0000-0000-000000000000}"/>
          </ac:spMkLst>
        </pc:spChg>
      </pc:sldChg>
      <pc:sldChg chg="add">
        <pc:chgData name="Henri Courriere" userId="b7625986d8cb65f9" providerId="LiveId" clId="{7C97114D-918F-4701-9E76-9C0EEB402B0C}" dt="2020-01-24T15:10:06.637" v="1"/>
        <pc:sldMkLst>
          <pc:docMk/>
          <pc:sldMk cId="0" sldId="269"/>
        </pc:sldMkLst>
      </pc:sldChg>
      <pc:sldChg chg="modSp add">
        <pc:chgData name="Henri Courriere" userId="b7625986d8cb65f9" providerId="LiveId" clId="{7C97114D-918F-4701-9E76-9C0EEB402B0C}" dt="2020-01-24T15:15:21.970" v="81" actId="122"/>
        <pc:sldMkLst>
          <pc:docMk/>
          <pc:sldMk cId="0" sldId="270"/>
        </pc:sldMkLst>
        <pc:spChg chg="mod">
          <ac:chgData name="Henri Courriere" userId="b7625986d8cb65f9" providerId="LiveId" clId="{7C97114D-918F-4701-9E76-9C0EEB402B0C}" dt="2020-01-24T15:15:21.970" v="81" actId="122"/>
          <ac:spMkLst>
            <pc:docMk/>
            <pc:sldMk cId="0" sldId="270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5:48.360" v="86" actId="1076"/>
        <pc:sldMkLst>
          <pc:docMk/>
          <pc:sldMk cId="0" sldId="271"/>
        </pc:sldMkLst>
        <pc:spChg chg="mod">
          <ac:chgData name="Henri Courriere" userId="b7625986d8cb65f9" providerId="LiveId" clId="{7C97114D-918F-4701-9E76-9C0EEB402B0C}" dt="2020-01-24T15:15:26.986" v="82" actId="122"/>
          <ac:spMkLst>
            <pc:docMk/>
            <pc:sldMk cId="0" sldId="271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5:48.360" v="86" actId="1076"/>
          <ac:picMkLst>
            <pc:docMk/>
            <pc:sldMk cId="0" sldId="271"/>
            <ac:picMk id="10242" creationId="{00000000-0000-0000-0000-000000000000}"/>
          </ac:picMkLst>
        </pc:picChg>
        <pc:picChg chg="mod">
          <ac:chgData name="Henri Courriere" userId="b7625986d8cb65f9" providerId="LiveId" clId="{7C97114D-918F-4701-9E76-9C0EEB402B0C}" dt="2020-01-24T15:15:45.516" v="85" actId="1076"/>
          <ac:picMkLst>
            <pc:docMk/>
            <pc:sldMk cId="0" sldId="271"/>
            <ac:picMk id="10244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6:43.624" v="104" actId="1076"/>
        <pc:sldMkLst>
          <pc:docMk/>
          <pc:sldMk cId="0" sldId="273"/>
        </pc:sldMkLst>
        <pc:spChg chg="mod">
          <ac:chgData name="Henri Courriere" userId="b7625986d8cb65f9" providerId="LiveId" clId="{7C97114D-918F-4701-9E76-9C0EEB402B0C}" dt="2020-01-24T15:16:33.420" v="100" actId="14100"/>
          <ac:spMkLst>
            <pc:docMk/>
            <pc:sldMk cId="0" sldId="273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6:43.624" v="104" actId="1076"/>
          <ac:picMkLst>
            <pc:docMk/>
            <pc:sldMk cId="0" sldId="273"/>
            <ac:picMk id="5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7:00.217" v="111" actId="1076"/>
        <pc:sldMkLst>
          <pc:docMk/>
          <pc:sldMk cId="0" sldId="274"/>
        </pc:sldMkLst>
        <pc:spChg chg="mod">
          <ac:chgData name="Henri Courriere" userId="b7625986d8cb65f9" providerId="LiveId" clId="{7C97114D-918F-4701-9E76-9C0EEB402B0C}" dt="2020-01-24T15:16:51.561" v="108" actId="27636"/>
          <ac:spMkLst>
            <pc:docMk/>
            <pc:sldMk cId="0" sldId="274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7:00.217" v="111" actId="1076"/>
          <ac:picMkLst>
            <pc:docMk/>
            <pc:sldMk cId="0" sldId="274"/>
            <ac:picMk id="5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7:03.374" v="112" actId="122"/>
        <pc:sldMkLst>
          <pc:docMk/>
          <pc:sldMk cId="0" sldId="275"/>
        </pc:sldMkLst>
        <pc:spChg chg="mod">
          <ac:chgData name="Henri Courriere" userId="b7625986d8cb65f9" providerId="LiveId" clId="{7C97114D-918F-4701-9E76-9C0EEB402B0C}" dt="2020-01-24T15:17:03.374" v="112" actId="122"/>
          <ac:spMkLst>
            <pc:docMk/>
            <pc:sldMk cId="0" sldId="275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7:32.378" v="119" actId="1076"/>
        <pc:sldMkLst>
          <pc:docMk/>
          <pc:sldMk cId="0" sldId="276"/>
        </pc:sldMkLst>
        <pc:spChg chg="mod">
          <ac:chgData name="Henri Courriere" userId="b7625986d8cb65f9" providerId="LiveId" clId="{7C97114D-918F-4701-9E76-9C0EEB402B0C}" dt="2020-01-24T15:17:15.612" v="115" actId="14100"/>
          <ac:spMkLst>
            <pc:docMk/>
            <pc:sldMk cId="0" sldId="276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7:32.378" v="119" actId="1076"/>
          <ac:picMkLst>
            <pc:docMk/>
            <pc:sldMk cId="0" sldId="276"/>
            <ac:picMk id="4" creationId="{00000000-0000-0000-0000-000000000000}"/>
          </ac:picMkLst>
        </pc:picChg>
        <pc:picChg chg="mod">
          <ac:chgData name="Henri Courriere" userId="b7625986d8cb65f9" providerId="LiveId" clId="{7C97114D-918F-4701-9E76-9C0EEB402B0C}" dt="2020-01-24T15:17:30.034" v="118" actId="1076"/>
          <ac:picMkLst>
            <pc:docMk/>
            <pc:sldMk cId="0" sldId="276"/>
            <ac:picMk id="5122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7:36.565" v="120" actId="122"/>
        <pc:sldMkLst>
          <pc:docMk/>
          <pc:sldMk cId="0" sldId="277"/>
        </pc:sldMkLst>
        <pc:spChg chg="mod">
          <ac:chgData name="Henri Courriere" userId="b7625986d8cb65f9" providerId="LiveId" clId="{7C97114D-918F-4701-9E76-9C0EEB402B0C}" dt="2020-01-24T15:17:36.565" v="120" actId="122"/>
          <ac:spMkLst>
            <pc:docMk/>
            <pc:sldMk cId="0" sldId="277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8:13.824" v="128" actId="1076"/>
        <pc:sldMkLst>
          <pc:docMk/>
          <pc:sldMk cId="0" sldId="278"/>
        </pc:sldMkLst>
        <pc:spChg chg="mod">
          <ac:chgData name="Henri Courriere" userId="b7625986d8cb65f9" providerId="LiveId" clId="{7C97114D-918F-4701-9E76-9C0EEB402B0C}" dt="2020-01-24T15:18:00.050" v="125" actId="20577"/>
          <ac:spMkLst>
            <pc:docMk/>
            <pc:sldMk cId="0" sldId="278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8:13.824" v="128" actId="1076"/>
          <ac:picMkLst>
            <pc:docMk/>
            <pc:sldMk cId="0" sldId="278"/>
            <ac:picMk id="4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8:30.871" v="132" actId="1076"/>
        <pc:sldMkLst>
          <pc:docMk/>
          <pc:sldMk cId="0" sldId="279"/>
        </pc:sldMkLst>
        <pc:spChg chg="mod">
          <ac:chgData name="Henri Courriere" userId="b7625986d8cb65f9" providerId="LiveId" clId="{7C97114D-918F-4701-9E76-9C0EEB402B0C}" dt="2020-01-24T15:18:21.387" v="130" actId="122"/>
          <ac:spMkLst>
            <pc:docMk/>
            <pc:sldMk cId="0" sldId="279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8:26.606" v="131" actId="1076"/>
          <ac:picMkLst>
            <pc:docMk/>
            <pc:sldMk cId="0" sldId="279"/>
            <ac:picMk id="2050" creationId="{00000000-0000-0000-0000-000000000000}"/>
          </ac:picMkLst>
        </pc:picChg>
        <pc:picChg chg="mod">
          <ac:chgData name="Henri Courriere" userId="b7625986d8cb65f9" providerId="LiveId" clId="{7C97114D-918F-4701-9E76-9C0EEB402B0C}" dt="2020-01-24T15:18:30.871" v="132" actId="1076"/>
          <ac:picMkLst>
            <pc:docMk/>
            <pc:sldMk cId="0" sldId="279"/>
            <ac:picMk id="2056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8:56.762" v="147" actId="14100"/>
        <pc:sldMkLst>
          <pc:docMk/>
          <pc:sldMk cId="0" sldId="280"/>
        </pc:sldMkLst>
        <pc:spChg chg="mod">
          <ac:chgData name="Henri Courriere" userId="b7625986d8cb65f9" providerId="LiveId" clId="{7C97114D-918F-4701-9E76-9C0EEB402B0C}" dt="2020-01-24T15:18:51.590" v="146" actId="20577"/>
          <ac:spMkLst>
            <pc:docMk/>
            <pc:sldMk cId="0" sldId="280"/>
            <ac:spMk id="2" creationId="{00000000-0000-0000-0000-000000000000}"/>
          </ac:spMkLst>
        </pc:spChg>
        <pc:spChg chg="mod">
          <ac:chgData name="Henri Courriere" userId="b7625986d8cb65f9" providerId="LiveId" clId="{7C97114D-918F-4701-9E76-9C0EEB402B0C}" dt="2020-01-24T15:18:56.762" v="147" actId="14100"/>
          <ac:spMkLst>
            <pc:docMk/>
            <pc:sldMk cId="0" sldId="280"/>
            <ac:spMk id="3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6:20.467" v="95" actId="122"/>
        <pc:sldMkLst>
          <pc:docMk/>
          <pc:sldMk cId="0" sldId="281"/>
        </pc:sldMkLst>
        <pc:spChg chg="mod">
          <ac:chgData name="Henri Courriere" userId="b7625986d8cb65f9" providerId="LiveId" clId="{7C97114D-918F-4701-9E76-9C0EEB402B0C}" dt="2020-01-24T15:16:20.467" v="95" actId="122"/>
          <ac:spMkLst>
            <pc:docMk/>
            <pc:sldMk cId="0" sldId="281"/>
            <ac:spMk id="2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6:13.626" v="94" actId="1076"/>
        <pc:sldMkLst>
          <pc:docMk/>
          <pc:sldMk cId="3518245680" sldId="282"/>
        </pc:sldMkLst>
        <pc:spChg chg="mod">
          <ac:chgData name="Henri Courriere" userId="b7625986d8cb65f9" providerId="LiveId" clId="{7C97114D-918F-4701-9E76-9C0EEB402B0C}" dt="2020-01-24T15:15:58.969" v="89" actId="14100"/>
          <ac:spMkLst>
            <pc:docMk/>
            <pc:sldMk cId="3518245680" sldId="282"/>
            <ac:spMk id="2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6:13.626" v="94" actId="1076"/>
          <ac:picMkLst>
            <pc:docMk/>
            <pc:sldMk cId="3518245680" sldId="282"/>
            <ac:picMk id="1026" creationId="{00000000-0000-0000-0000-000000000000}"/>
          </ac:picMkLst>
        </pc:picChg>
      </pc:sldChg>
      <pc:sldChg chg="modSp add">
        <pc:chgData name="Henri Courriere" userId="b7625986d8cb65f9" providerId="LiveId" clId="{7C97114D-918F-4701-9E76-9C0EEB402B0C}" dt="2020-01-24T15:19:22.277" v="149" actId="20577"/>
        <pc:sldMkLst>
          <pc:docMk/>
          <pc:sldMk cId="373661503" sldId="283"/>
        </pc:sldMkLst>
        <pc:spChg chg="mod">
          <ac:chgData name="Henri Courriere" userId="b7625986d8cb65f9" providerId="LiveId" clId="{7C97114D-918F-4701-9E76-9C0EEB402B0C}" dt="2020-01-24T15:19:22.277" v="149" actId="20577"/>
          <ac:spMkLst>
            <pc:docMk/>
            <pc:sldMk cId="373661503" sldId="283"/>
            <ac:spMk id="4" creationId="{00000000-0000-0000-0000-000000000000}"/>
          </ac:spMkLst>
        </pc:spChg>
      </pc:sldChg>
      <pc:sldChg chg="modSp add">
        <pc:chgData name="Henri Courriere" userId="b7625986d8cb65f9" providerId="LiveId" clId="{7C97114D-918F-4701-9E76-9C0EEB402B0C}" dt="2020-01-24T15:11:11.040" v="22" actId="14100"/>
        <pc:sldMkLst>
          <pc:docMk/>
          <pc:sldMk cId="1871279742" sldId="284"/>
        </pc:sldMkLst>
        <pc:spChg chg="mod">
          <ac:chgData name="Henri Courriere" userId="b7625986d8cb65f9" providerId="LiveId" clId="{7C97114D-918F-4701-9E76-9C0EEB402B0C}" dt="2020-01-24T15:11:03.149" v="21" actId="122"/>
          <ac:spMkLst>
            <pc:docMk/>
            <pc:sldMk cId="1871279742" sldId="284"/>
            <ac:spMk id="4" creationId="{00000000-0000-0000-0000-000000000000}"/>
          </ac:spMkLst>
        </pc:spChg>
        <pc:picChg chg="mod">
          <ac:chgData name="Henri Courriere" userId="b7625986d8cb65f9" providerId="LiveId" clId="{7C97114D-918F-4701-9E76-9C0EEB402B0C}" dt="2020-01-24T15:11:11.040" v="22" actId="14100"/>
          <ac:picMkLst>
            <pc:docMk/>
            <pc:sldMk cId="1871279742" sldId="284"/>
            <ac:picMk id="2560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B16FE4-BBA9-4981-AFED-B44980D8D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6E8DCD-EBA5-439B-B31B-04884EAC9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FB690-777E-48A1-984F-5F749396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249344-67A9-4C35-A856-07A4660D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1A2D30-8467-4FF6-9543-2AF253D8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26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F975B-3D77-47E5-9A59-6B0A50F2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822453-73B3-4FC1-AD4C-4996EC08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C77BB-CD71-413F-81D2-E848278F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02C929-ED72-4B7F-9176-2DBE5B59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EE4459-D131-4739-B022-F9F843D4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90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22B192-5C83-46FE-A16D-EC1B998532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D57FAB-13EB-40CB-AB68-F8C47A00A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889D7-D0F9-4EBE-8720-989683E1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9D385-A46E-47FB-B944-A783E0B6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A39525-DBA7-41B3-BC47-26996FD0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3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F82B9-7980-4E16-B816-779564C8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2C39A0-2A1A-4FCD-AE8A-907C32BF3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5D0382-3FE4-44C7-9630-297FD4D1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1FB2A4-2679-403A-AD1A-C0CDAF9D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77694E-55EB-4062-AAE8-B78DE783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9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515B4-BA7E-46A0-9EFD-8AF6F1C6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3BF5-3BD2-4684-8717-1AE7F08F7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B53D40-F6B8-4A4D-AAA5-1302203A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B377AE-4FF1-4617-BDB7-C5F27F9B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6A4083-B2CF-46D4-B939-B1BE7A52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15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43F68-3D0D-4384-A7CA-A6136BD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11279F-63E6-4DD9-908B-997553A09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876BA1-E54B-4A5F-ACEC-9706E6623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1A7E83-9930-4FD9-8AC3-E2BA7A16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6FA7A1-5251-4372-8B81-915B9FB7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35F00A-A263-405C-8977-8B7E2625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35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B20F4A-48A9-4B90-A860-758FDA12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691C8-9491-472E-83C6-EAB6EBB0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D6C7E8-3892-4850-A604-B69C924E0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0D8581-F540-4BB8-BEE0-00334B016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2F28D9-18AA-45FE-B880-0FA5A992DA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6DDC1D-3839-4C6A-B7D4-3CBB3F40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2D3A4C-3462-4470-B5E8-1AC7A0C4B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F501E0-F188-4D1B-B9B2-030D7D2F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27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56042-2AFD-4355-A402-003C54FB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B39E71-46B7-4B71-BA30-78AF1722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5B135B-1BB6-4058-B146-DB60760B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E243C7-513E-4929-8870-B0051C0C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1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B81216-E7D6-405A-99F9-B380B5BAA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F4C3455-25FC-4307-AB04-EA4B371B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136B89-0486-4F0D-959A-F3087BEC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6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E2703-7798-41A4-AC25-AAF7F1552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970DEF-8829-475A-821A-4EE61B29F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649FF6-97D0-4225-ADA5-42B669BF8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3464EE-65B0-43FC-A1E8-CA87714A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97767A-C97E-4AF6-BC36-80AC2461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05A255-396F-4904-BB0F-402474D3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62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5CB58-C085-483F-8720-67BD76CFC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74CD1D6-E26D-415C-AC26-6AD199FA8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2796F6-B87D-47BC-BB39-B09A15797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4666C2-97E7-48A0-8BB6-5F29CE1C4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AB519A-2FC5-4118-AF7C-1217E546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960C92-CA90-4553-9504-905190F6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99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6515BB-497F-430A-8AB3-E8B04C59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D33B92-C0E5-4095-8C18-06253371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600371-C95D-48F1-88D7-7E73555B0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F70-0E5A-47B6-9276-D4C3264F2004}" type="datetimeFigureOut">
              <a:rPr lang="fr-FR" smtClean="0"/>
              <a:t>24/01/2020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25BEB4-7AAE-4EB0-A695-6DDA6B5CA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36F26C-25B4-4711-8FC7-EF9E4BD7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7D54D-F13D-482C-B18E-7C7FE86573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8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013176"/>
          </a:xfrm>
        </p:spPr>
        <p:txBody>
          <a:bodyPr>
            <a:normAutofit/>
          </a:bodyPr>
          <a:lstStyle/>
          <a:p>
            <a:pPr algn="ctr"/>
            <a:r>
              <a:rPr lang="fr-FR" sz="6000" dirty="0"/>
              <a:t>6</a:t>
            </a:r>
            <a:r>
              <a:rPr lang="fr-FR" sz="6000" baseline="30000" dirty="0"/>
              <a:t>e</a:t>
            </a:r>
            <a:br>
              <a:rPr lang="fr-FR" sz="6000" dirty="0"/>
            </a:br>
            <a:r>
              <a:rPr lang="fr-FR" sz="6000" dirty="0"/>
              <a:t>Programme d’histoire,</a:t>
            </a:r>
            <a:br>
              <a:rPr lang="fr-FR" sz="6000" dirty="0"/>
            </a:br>
            <a:r>
              <a:rPr lang="fr-FR" sz="6000" dirty="0"/>
              <a:t>géographie,</a:t>
            </a:r>
            <a:br>
              <a:rPr lang="fr-FR" sz="6000" dirty="0"/>
            </a:br>
            <a:r>
              <a:rPr lang="fr-FR" sz="6000" dirty="0"/>
              <a:t>enseignement morale et civique (EMC)</a:t>
            </a:r>
          </a:p>
        </p:txBody>
      </p:sp>
    </p:spTree>
    <p:extLst>
      <p:ext uri="{BB962C8B-B14F-4D97-AF65-F5344CB8AC3E}">
        <p14:creationId xmlns:p14="http://schemas.microsoft.com/office/powerpoint/2010/main" val="37366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6774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/>
              <a:t>La naissance du monothéisme juif</a:t>
            </a:r>
          </a:p>
        </p:txBody>
      </p:sp>
      <p:pic>
        <p:nvPicPr>
          <p:cNvPr id="4" name="Picture 2" descr="http://lh5.ggpht.com/_8gfwcLWj8Nc/S0kdg91QMsI/AAAAAAAAC50/selsaBiVIA4/Jericho_synagogue_mosaic,_tb051106788sr.JPG?imgmax=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67" y="829993"/>
            <a:ext cx="5250737" cy="5127673"/>
          </a:xfrm>
          <a:prstGeom prst="rect">
            <a:avLst/>
          </a:prstGeom>
          <a:noFill/>
        </p:spPr>
      </p:pic>
      <p:pic>
        <p:nvPicPr>
          <p:cNvPr id="5" name="Image 4" descr="Une image contenant assis, grand, mouton, fruit&#10;&#10;Description générée automatiquement">
            <a:extLst>
              <a:ext uri="{FF2B5EF4-FFF2-40B4-BE49-F238E27FC236}">
                <a16:creationId xmlns:a16="http://schemas.microsoft.com/office/drawing/2014/main" id="{6EE87844-ECB4-4ADC-B1BD-925BD00E8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30" y="829993"/>
            <a:ext cx="5681003" cy="42607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578298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Thème 3</a:t>
            </a:r>
            <a:br>
              <a:rPr lang="fr-FR" dirty="0"/>
            </a:br>
            <a:r>
              <a:rPr lang="fr-FR" b="1" dirty="0"/>
              <a:t>L'empire romain </a:t>
            </a:r>
            <a:br>
              <a:rPr lang="fr-FR" b="1" dirty="0"/>
            </a:br>
            <a:r>
              <a:rPr lang="fr-FR" b="1" dirty="0"/>
              <a:t>dans le monde antique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4725145"/>
            <a:ext cx="8229600" cy="1401019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96649"/>
          </a:xfrm>
        </p:spPr>
        <p:txBody>
          <a:bodyPr>
            <a:normAutofit/>
          </a:bodyPr>
          <a:lstStyle/>
          <a:p>
            <a:pPr lvl="0" algn="ctr"/>
            <a:r>
              <a:rPr lang="fr-FR" dirty="0"/>
              <a:t>Conquêtes, paix romaine et romanisation</a:t>
            </a:r>
          </a:p>
        </p:txBody>
      </p:sp>
      <p:pic>
        <p:nvPicPr>
          <p:cNvPr id="4" name="Picture 4" descr="http://www.histoire-en-ligne.com/IMG/jpg/doc-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6" y="1988840"/>
            <a:ext cx="3600400" cy="3204028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thumb/e/eb/Statue-Augustus.jpg/280px-Statue-Augus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0136" y="2060849"/>
            <a:ext cx="2667000" cy="40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4910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/>
              <a:t>Les chrétiens dans l'empire romain</a:t>
            </a:r>
          </a:p>
        </p:txBody>
      </p:sp>
      <p:pic>
        <p:nvPicPr>
          <p:cNvPr id="14338" name="Picture 2" descr="https://upload.wikimedia.org/wikipedia/commons/4/46/C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1353057"/>
            <a:ext cx="4608512" cy="5251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0"/>
            <a:ext cx="8893126" cy="872197"/>
          </a:xfrm>
        </p:spPr>
        <p:txBody>
          <a:bodyPr>
            <a:normAutofit/>
          </a:bodyPr>
          <a:lstStyle/>
          <a:p>
            <a:pPr lvl="0" algn="ctr"/>
            <a:r>
              <a:rPr lang="fr-FR" dirty="0"/>
              <a:t>L’Empire romain et la Chine des Han</a:t>
            </a:r>
          </a:p>
        </p:txBody>
      </p:sp>
      <p:pic>
        <p:nvPicPr>
          <p:cNvPr id="1331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5" y="3068961"/>
            <a:ext cx="5191125" cy="3486151"/>
          </a:xfrm>
          <a:prstGeom prst="rect">
            <a:avLst/>
          </a:prstGeom>
          <a:noFill/>
        </p:spPr>
      </p:pic>
      <p:pic>
        <p:nvPicPr>
          <p:cNvPr id="13316" name="Picture 4" descr="http://e.maxicours.com/img/3/8/2/4/382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76" y="2564904"/>
            <a:ext cx="2625080" cy="2769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Géographie</a:t>
            </a:r>
          </a:p>
        </p:txBody>
      </p:sp>
      <p:pic>
        <p:nvPicPr>
          <p:cNvPr id="12292" name="Picture 4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696" y="1628801"/>
            <a:ext cx="4772794" cy="4772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Thème 1</a:t>
            </a:r>
            <a:br>
              <a:rPr lang="fr-FR" dirty="0"/>
            </a:br>
            <a:r>
              <a:rPr lang="fr-FR" b="1" dirty="0"/>
              <a:t>Habiter une métropole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FR" dirty="0"/>
              <a:t>Les métropoles et leurs habitants</a:t>
            </a:r>
          </a:p>
        </p:txBody>
      </p:sp>
      <p:pic>
        <p:nvPicPr>
          <p:cNvPr id="10242" name="Picture 2" descr="https://upload.wikimedia.org/wikipedia/commons/thumb/7/7f/Manhattan3_amk.jpg/1024px-Manhattan3_a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75531"/>
            <a:ext cx="6163434" cy="4106935"/>
          </a:xfrm>
          <a:prstGeom prst="rect">
            <a:avLst/>
          </a:prstGeom>
          <a:noFill/>
        </p:spPr>
      </p:pic>
      <p:pic>
        <p:nvPicPr>
          <p:cNvPr id="10244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3435" y="1457285"/>
            <a:ext cx="6029574" cy="3943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5480"/>
          </a:xfrm>
        </p:spPr>
        <p:txBody>
          <a:bodyPr/>
          <a:lstStyle/>
          <a:p>
            <a:pPr algn="ctr"/>
            <a:r>
              <a:rPr lang="fr-FR" dirty="0"/>
              <a:t>Les villes de demain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51" y="745481"/>
            <a:ext cx="10884698" cy="611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45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Thème 2</a:t>
            </a:r>
            <a:br>
              <a:rPr lang="fr-FR" dirty="0"/>
            </a:br>
            <a:r>
              <a:rPr lang="fr-FR" b="1" dirty="0"/>
              <a:t>Habiter un espace de faible densité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2873"/>
          </a:xfrm>
        </p:spPr>
        <p:txBody>
          <a:bodyPr/>
          <a:lstStyle/>
          <a:p>
            <a:pPr algn="ctr"/>
            <a:r>
              <a:rPr lang="fr-FR" b="1" dirty="0"/>
              <a:t>Histoire</a:t>
            </a:r>
          </a:p>
        </p:txBody>
      </p:sp>
      <p:pic>
        <p:nvPicPr>
          <p:cNvPr id="2560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227" y="872197"/>
            <a:ext cx="9254453" cy="5985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27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2363" y="0"/>
            <a:ext cx="10367889" cy="71745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Habiter un espace à forte contrainte</a:t>
            </a:r>
          </a:p>
        </p:txBody>
      </p:sp>
      <p:pic>
        <p:nvPicPr>
          <p:cNvPr id="5" name="Picture 2" descr="http://www.pedagogie.ac-nantes.fr/servlet/com.univ.collaboratif.utils.LectureFichiergw?CODE_FICHIER=1240259110914&amp;ID_FICHE=1240140746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657" y="851026"/>
            <a:ext cx="8009299" cy="6006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2068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Habiter les campagnes</a:t>
            </a:r>
          </a:p>
        </p:txBody>
      </p:sp>
      <p:pic>
        <p:nvPicPr>
          <p:cNvPr id="5" name="Picture 2" descr="http://www.sillon38.com/blog/wp-content/woo_custom/170-foncier_ru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478" y="620689"/>
            <a:ext cx="10512322" cy="6237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Thème 3</a:t>
            </a:r>
            <a:br>
              <a:rPr lang="fr-FR" dirty="0"/>
            </a:br>
            <a:r>
              <a:rPr lang="fr-FR" b="1" dirty="0"/>
              <a:t>Habiter les littoraux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844061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Littoral industrialo-portuaire, littoral touristique</a:t>
            </a:r>
          </a:p>
        </p:txBody>
      </p:sp>
      <p:pic>
        <p:nvPicPr>
          <p:cNvPr id="4" name="Picture 2" descr="http://www.harisyachting.com/images/produits/HPIM00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7170" y="1019128"/>
            <a:ext cx="5704830" cy="4269873"/>
          </a:xfrm>
          <a:prstGeom prst="rect">
            <a:avLst/>
          </a:prstGeom>
          <a:noFill/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19128"/>
            <a:ext cx="6384032" cy="3865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Thème 4</a:t>
            </a:r>
            <a:br>
              <a:rPr lang="fr-FR" dirty="0"/>
            </a:br>
            <a:r>
              <a:rPr lang="fr-FR" b="1" dirty="0"/>
              <a:t>Le monde habité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répartition de la population mondiale </a:t>
            </a:r>
            <a:br>
              <a:rPr lang="fr-FR" dirty="0"/>
            </a:br>
            <a:r>
              <a:rPr lang="fr-FR" dirty="0"/>
              <a:t>et ses dynamiques</a:t>
            </a:r>
          </a:p>
        </p:txBody>
      </p:sp>
      <p:pic>
        <p:nvPicPr>
          <p:cNvPr id="4" name="Picture 2" descr="http://www.ac-grenoble.fr/college/frontenex/file/enseignement/HGEC/CHUZEL/Hotpotatoes/reperes/car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460" y="1440201"/>
            <a:ext cx="7321349" cy="541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variété des formes d'occupation spatiale dans le monde</a:t>
            </a:r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44" y="1596738"/>
            <a:ext cx="3528392" cy="2646294"/>
          </a:xfrm>
          <a:prstGeom prst="rect">
            <a:avLst/>
          </a:prstGeom>
          <a:noFill/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302" y="4149081"/>
            <a:ext cx="4851698" cy="2097409"/>
          </a:xfrm>
          <a:prstGeom prst="rect">
            <a:avLst/>
          </a:prstGeom>
          <a:noFill/>
        </p:spPr>
      </p:pic>
      <p:pic>
        <p:nvPicPr>
          <p:cNvPr id="2054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8134" y="1772816"/>
            <a:ext cx="4639866" cy="1719480"/>
          </a:xfrm>
          <a:prstGeom prst="rect">
            <a:avLst/>
          </a:prstGeom>
          <a:noFill/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4534" y="4531868"/>
            <a:ext cx="4032448" cy="1714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Enseignement moral et civique (EMC)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75913"/>
            <a:ext cx="10515600" cy="3701049"/>
          </a:xfrm>
        </p:spPr>
        <p:txBody>
          <a:bodyPr/>
          <a:lstStyle/>
          <a:p>
            <a:r>
              <a:rPr lang="fr-FR" dirty="0"/>
              <a:t>Le fonctionnement du collège</a:t>
            </a:r>
          </a:p>
          <a:p>
            <a:r>
              <a:rPr lang="fr-FR" dirty="0"/>
              <a:t>Etre un élève responsable</a:t>
            </a:r>
          </a:p>
          <a:p>
            <a:r>
              <a:rPr lang="fr-FR" dirty="0"/>
              <a:t>Les droits de l’enfant</a:t>
            </a:r>
          </a:p>
          <a:p>
            <a:r>
              <a:rPr lang="fr-FR" dirty="0"/>
              <a:t>Les valeurs de la République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722314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Thème 1</a:t>
            </a:r>
            <a:br>
              <a:rPr lang="fr-FR" dirty="0"/>
            </a:br>
            <a:r>
              <a:rPr lang="fr-FR" b="1" dirty="0"/>
              <a:t>La longue histoire de l'humanité</a:t>
            </a:r>
            <a:br>
              <a:rPr lang="fr-FR" dirty="0"/>
            </a:br>
            <a:r>
              <a:rPr lang="fr-FR" b="1" dirty="0"/>
              <a:t>et des migrations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4437113"/>
            <a:ext cx="8229600" cy="1689051"/>
          </a:xfrm>
        </p:spPr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6266"/>
          </a:xfrm>
        </p:spPr>
        <p:txBody>
          <a:bodyPr>
            <a:normAutofit/>
          </a:bodyPr>
          <a:lstStyle/>
          <a:p>
            <a:pPr lvl="0" algn="ctr"/>
            <a:r>
              <a:rPr lang="fr-FR" dirty="0"/>
              <a:t>Les débuts de l'humanité</a:t>
            </a:r>
          </a:p>
        </p:txBody>
      </p:sp>
      <p:pic>
        <p:nvPicPr>
          <p:cNvPr id="2355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809252"/>
            <a:ext cx="12192001" cy="6048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3722"/>
          </a:xfrm>
        </p:spPr>
        <p:txBody>
          <a:bodyPr>
            <a:normAutofit/>
          </a:bodyPr>
          <a:lstStyle/>
          <a:p>
            <a:pPr lvl="0" algn="ctr"/>
            <a:r>
              <a:rPr lang="fr-FR" dirty="0"/>
              <a:t>La « révolution » néolithique</a:t>
            </a:r>
          </a:p>
        </p:txBody>
      </p:sp>
      <p:pic>
        <p:nvPicPr>
          <p:cNvPr id="2253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b="14827"/>
          <a:stretch>
            <a:fillRect/>
          </a:stretch>
        </p:blipFill>
        <p:spPr bwMode="auto">
          <a:xfrm>
            <a:off x="1312984" y="747228"/>
            <a:ext cx="9566031" cy="6110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fr-FR" dirty="0"/>
              <a:t>Premiers États et premières écritures </a:t>
            </a:r>
            <a:br>
              <a:rPr lang="fr-FR" dirty="0"/>
            </a:br>
            <a:r>
              <a:rPr lang="fr-FR" dirty="0"/>
              <a:t>(Égypte, Mésopotamie)</a:t>
            </a:r>
          </a:p>
        </p:txBody>
      </p:sp>
      <p:pic>
        <p:nvPicPr>
          <p:cNvPr id="4" name="Picture 4" descr="http://images.recitus.qc.ca/main.php?g2_view=core.DownloadItem&amp;g2_itemId=1698&amp;g2_serialNumber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7"/>
            <a:ext cx="6949440" cy="3496436"/>
          </a:xfrm>
          <a:prstGeom prst="rect">
            <a:avLst/>
          </a:prstGeom>
          <a:noFill/>
        </p:spPr>
      </p:pic>
      <p:pic>
        <p:nvPicPr>
          <p:cNvPr id="5" name="Picture 2" descr="http://ec-12b-fourcroy.scola.ac-paris.fr/scribe_accrou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877" y="2060847"/>
            <a:ext cx="4028441" cy="4821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306490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Thème 2</a:t>
            </a:r>
            <a:br>
              <a:rPr lang="fr-FR" dirty="0"/>
            </a:br>
            <a:r>
              <a:rPr lang="fr-FR" b="1" dirty="0"/>
              <a:t>La Méditerranée antique</a:t>
            </a:r>
            <a:br>
              <a:rPr lang="fr-FR" dirty="0"/>
            </a:br>
            <a:r>
              <a:rPr lang="fr-FR" b="1" dirty="0"/>
              <a:t>au I</a:t>
            </a:r>
            <a:r>
              <a:rPr lang="fr-FR" b="1" baseline="30000" dirty="0"/>
              <a:t>er</a:t>
            </a:r>
            <a:r>
              <a:rPr lang="fr-FR" b="1" dirty="0"/>
              <a:t> millénaire avant J.-C.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5157193"/>
            <a:ext cx="8229600" cy="968971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1519"/>
          </a:xfrm>
        </p:spPr>
        <p:txBody>
          <a:bodyPr>
            <a:normAutofit/>
          </a:bodyPr>
          <a:lstStyle/>
          <a:p>
            <a:pPr lvl="0" algn="ctr"/>
            <a:r>
              <a:rPr lang="fr-FR" dirty="0"/>
              <a:t>Le monde des cités grecques</a:t>
            </a:r>
          </a:p>
        </p:txBody>
      </p:sp>
      <p:pic>
        <p:nvPicPr>
          <p:cNvPr id="4" name="Picture 2" descr="http://geopatrimoineathenes.files.wordpress.com/2011/04/parthc3a9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60" y="731520"/>
            <a:ext cx="10910461" cy="612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3045"/>
          </a:xfrm>
        </p:spPr>
        <p:txBody>
          <a:bodyPr>
            <a:normAutofit fontScale="90000"/>
          </a:bodyPr>
          <a:lstStyle/>
          <a:p>
            <a:pPr lvl="0" algn="ctr"/>
            <a:r>
              <a:rPr lang="fr-FR" dirty="0"/>
              <a:t>Rome, du mythe à l'histoire</a:t>
            </a:r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46" y="633046"/>
            <a:ext cx="8328074" cy="624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204</Words>
  <Application>Microsoft Office PowerPoint</Application>
  <PresentationFormat>Grand écran</PresentationFormat>
  <Paragraphs>31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Thème Office</vt:lpstr>
      <vt:lpstr>6e Programme d’histoire, géographie, enseignement morale et civique (EMC)</vt:lpstr>
      <vt:lpstr>Histoire</vt:lpstr>
      <vt:lpstr>Thème 1 La longue histoire de l'humanité et des migrations </vt:lpstr>
      <vt:lpstr>Les débuts de l'humanité</vt:lpstr>
      <vt:lpstr>La « révolution » néolithique</vt:lpstr>
      <vt:lpstr>Premiers États et premières écritures  (Égypte, Mésopotamie)</vt:lpstr>
      <vt:lpstr>Thème 2 La Méditerranée antique au Ier millénaire avant J.-C. </vt:lpstr>
      <vt:lpstr>Le monde des cités grecques</vt:lpstr>
      <vt:lpstr>Rome, du mythe à l'histoire</vt:lpstr>
      <vt:lpstr>La naissance du monothéisme juif</vt:lpstr>
      <vt:lpstr>Thème 3 L'empire romain  dans le monde antique</vt:lpstr>
      <vt:lpstr>Conquêtes, paix romaine et romanisation</vt:lpstr>
      <vt:lpstr>Les chrétiens dans l'empire romain</vt:lpstr>
      <vt:lpstr>L’Empire romain et la Chine des Han</vt:lpstr>
      <vt:lpstr>Géographie</vt:lpstr>
      <vt:lpstr>Thème 1 Habiter une métropole</vt:lpstr>
      <vt:lpstr>Les métropoles et leurs habitants</vt:lpstr>
      <vt:lpstr>Les villes de demain</vt:lpstr>
      <vt:lpstr>Thème 2 Habiter un espace de faible densité</vt:lpstr>
      <vt:lpstr>Habiter un espace à forte contrainte</vt:lpstr>
      <vt:lpstr>Habiter les campagnes</vt:lpstr>
      <vt:lpstr>Thème 3 Habiter les littoraux</vt:lpstr>
      <vt:lpstr>Littoral industrialo-portuaire, littoral touristique</vt:lpstr>
      <vt:lpstr>Thème 4 Le monde habité</vt:lpstr>
      <vt:lpstr>La répartition de la population mondiale  et ses dynamiques</vt:lpstr>
      <vt:lpstr>La variété des formes d'occupation spatiale dans le monde</vt:lpstr>
      <vt:lpstr>Enseignement moral et civique (EMC)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6e Programme d’histoire, géographie, enseignement morale et civique (EMC)</dc:title>
  <dc:creator>Henri Courriere</dc:creator>
  <cp:lastModifiedBy>Henri Courriere</cp:lastModifiedBy>
  <cp:revision>1</cp:revision>
  <dcterms:created xsi:type="dcterms:W3CDTF">2020-01-24T15:09:37Z</dcterms:created>
  <dcterms:modified xsi:type="dcterms:W3CDTF">2020-01-24T15:25:47Z</dcterms:modified>
</cp:coreProperties>
</file>